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1" r:id="rId3"/>
    <p:sldId id="262" r:id="rId4"/>
    <p:sldId id="263" r:id="rId5"/>
    <p:sldId id="264" r:id="rId6"/>
    <p:sldId id="257" r:id="rId7"/>
    <p:sldId id="265"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983FD41-CEFD-4866-A692-7B7CAB5B012C}" type="datetimeFigureOut">
              <a:rPr lang="en-US" smtClean="0"/>
              <a:pPr/>
              <a:t>5/10/2020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229EE9F-C7A9-422A-98D4-D57CE38320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3FD41-CEFD-4866-A692-7B7CAB5B012C}"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9EE9F-C7A9-422A-98D4-D57CE38320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3FD41-CEFD-4866-A692-7B7CAB5B012C}"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9EE9F-C7A9-422A-98D4-D57CE38320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983FD41-CEFD-4866-A692-7B7CAB5B012C}" type="datetimeFigureOut">
              <a:rPr lang="en-US" smtClean="0"/>
              <a:pPr/>
              <a:t>5/10/2020</a:t>
            </a:fld>
            <a:endParaRPr lang="en-US"/>
          </a:p>
        </p:txBody>
      </p:sp>
      <p:sp>
        <p:nvSpPr>
          <p:cNvPr id="9" name="Slide Number Placeholder 8"/>
          <p:cNvSpPr>
            <a:spLocks noGrp="1"/>
          </p:cNvSpPr>
          <p:nvPr>
            <p:ph type="sldNum" sz="quarter" idx="15"/>
          </p:nvPr>
        </p:nvSpPr>
        <p:spPr/>
        <p:txBody>
          <a:bodyPr rtlCol="0"/>
          <a:lstStyle/>
          <a:p>
            <a:fld id="{F229EE9F-C7A9-422A-98D4-D57CE38320F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983FD41-CEFD-4866-A692-7B7CAB5B012C}" type="datetimeFigureOut">
              <a:rPr lang="en-US" smtClean="0"/>
              <a:pPr/>
              <a:t>5/10/2020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229EE9F-C7A9-422A-98D4-D57CE38320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83FD41-CEFD-4866-A692-7B7CAB5B012C}"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9EE9F-C7A9-422A-98D4-D57CE38320F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983FD41-CEFD-4866-A692-7B7CAB5B012C}" type="datetimeFigureOut">
              <a:rPr lang="en-US" smtClean="0"/>
              <a:pPr/>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9EE9F-C7A9-422A-98D4-D57CE38320F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983FD41-CEFD-4866-A692-7B7CAB5B012C}" type="datetimeFigureOut">
              <a:rPr lang="en-US" smtClean="0"/>
              <a:pPr/>
              <a:t>5/10/2020</a:t>
            </a:fld>
            <a:endParaRPr lang="en-US"/>
          </a:p>
        </p:txBody>
      </p:sp>
      <p:sp>
        <p:nvSpPr>
          <p:cNvPr id="7" name="Slide Number Placeholder 6"/>
          <p:cNvSpPr>
            <a:spLocks noGrp="1"/>
          </p:cNvSpPr>
          <p:nvPr>
            <p:ph type="sldNum" sz="quarter" idx="11"/>
          </p:nvPr>
        </p:nvSpPr>
        <p:spPr/>
        <p:txBody>
          <a:bodyPr rtlCol="0"/>
          <a:lstStyle/>
          <a:p>
            <a:fld id="{F229EE9F-C7A9-422A-98D4-D57CE38320F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3FD41-CEFD-4866-A692-7B7CAB5B012C}" type="datetimeFigureOut">
              <a:rPr lang="en-US" smtClean="0"/>
              <a:pPr/>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9EE9F-C7A9-422A-98D4-D57CE38320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983FD41-CEFD-4866-A692-7B7CAB5B012C}" type="datetimeFigureOut">
              <a:rPr lang="en-US" smtClean="0"/>
              <a:pPr/>
              <a:t>5/10/2020</a:t>
            </a:fld>
            <a:endParaRPr lang="en-US"/>
          </a:p>
        </p:txBody>
      </p:sp>
      <p:sp>
        <p:nvSpPr>
          <p:cNvPr id="22" name="Slide Number Placeholder 21"/>
          <p:cNvSpPr>
            <a:spLocks noGrp="1"/>
          </p:cNvSpPr>
          <p:nvPr>
            <p:ph type="sldNum" sz="quarter" idx="15"/>
          </p:nvPr>
        </p:nvSpPr>
        <p:spPr/>
        <p:txBody>
          <a:bodyPr rtlCol="0"/>
          <a:lstStyle/>
          <a:p>
            <a:fld id="{F229EE9F-C7A9-422A-98D4-D57CE38320F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983FD41-CEFD-4866-A692-7B7CAB5B012C}" type="datetimeFigureOut">
              <a:rPr lang="en-US" smtClean="0"/>
              <a:pPr/>
              <a:t>5/10/2020</a:t>
            </a:fld>
            <a:endParaRPr lang="en-US"/>
          </a:p>
        </p:txBody>
      </p:sp>
      <p:sp>
        <p:nvSpPr>
          <p:cNvPr id="18" name="Slide Number Placeholder 17"/>
          <p:cNvSpPr>
            <a:spLocks noGrp="1"/>
          </p:cNvSpPr>
          <p:nvPr>
            <p:ph type="sldNum" sz="quarter" idx="11"/>
          </p:nvPr>
        </p:nvSpPr>
        <p:spPr/>
        <p:txBody>
          <a:bodyPr rtlCol="0"/>
          <a:lstStyle/>
          <a:p>
            <a:fld id="{F229EE9F-C7A9-422A-98D4-D57CE38320F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3FD41-CEFD-4866-A692-7B7CAB5B012C}" type="datetimeFigureOut">
              <a:rPr lang="en-US" smtClean="0"/>
              <a:pPr/>
              <a:t>5/10/2020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29EE9F-C7A9-422A-98D4-D57CE38320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hhiwatpang.blogspot.com/2013/07/meaning-and-definition-of-development.html" TargetMode="External"/><Relationship Id="rId2" Type="http://schemas.openxmlformats.org/officeDocument/2006/relationships/hyperlink" Target="https://www.sid-israel.org/en/Development-Issues/What-is-Develop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Concept and definition of Development</a:t>
            </a:r>
            <a:endParaRPr lang="en-US" b="1" dirty="0">
              <a:solidFill>
                <a:schemeClr val="tx1"/>
              </a:solidFill>
            </a:endParaRPr>
          </a:p>
        </p:txBody>
      </p:sp>
      <p:sp>
        <p:nvSpPr>
          <p:cNvPr id="3" name="Content Placeholder 2"/>
          <p:cNvSpPr>
            <a:spLocks noGrp="1"/>
          </p:cNvSpPr>
          <p:nvPr>
            <p:ph sz="quarter" idx="1"/>
          </p:nvPr>
        </p:nvSpPr>
        <p:spPr>
          <a:xfrm>
            <a:off x="457200" y="1447800"/>
            <a:ext cx="8001000" cy="5026152"/>
          </a:xfrm>
        </p:spPr>
        <p:txBody>
          <a:bodyPr>
            <a:normAutofit/>
          </a:bodyPr>
          <a:lstStyle/>
          <a:p>
            <a:pPr algn="just">
              <a:buNone/>
            </a:pPr>
            <a:r>
              <a:rPr lang="en-US" sz="2800" dirty="0" smtClean="0">
                <a:latin typeface="Times New Roman" pitchFamily="18" charset="0"/>
                <a:cs typeface="Times New Roman" pitchFamily="18" charset="0"/>
              </a:rPr>
              <a:t>	Development has been defined variously by various scholars. There is no universally accepted definition of development. Initially, economic growth or development was taken to be development by some economists. But, economic development is only one of the dimensions of development. Other dimensions of  development include socio-cultural development, human development, environmental development, political development and technological development.</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457200" y="762000"/>
            <a:ext cx="7467600" cy="5711952"/>
          </a:xfrm>
        </p:spPr>
        <p:txBody>
          <a:bodyPr>
            <a:normAutofit/>
          </a:bodyPr>
          <a:lstStyle/>
          <a:p>
            <a:pPr>
              <a:buNone/>
            </a:pPr>
            <a:r>
              <a:rPr lang="en-US" sz="2800" dirty="0" smtClean="0">
                <a:latin typeface="Times New Roman" pitchFamily="18" charset="0"/>
                <a:cs typeface="Times New Roman" pitchFamily="18" charset="0"/>
              </a:rPr>
              <a:t>	</a:t>
            </a:r>
          </a:p>
          <a:p>
            <a:pPr>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various definitions given by various scholars of development can be described under two broad categories:</a:t>
            </a:r>
          </a:p>
          <a:p>
            <a:r>
              <a:rPr lang="en-US" sz="2800" b="1" i="1" dirty="0" smtClean="0">
                <a:latin typeface="Times New Roman" pitchFamily="18" charset="0"/>
                <a:cs typeface="Times New Roman" pitchFamily="18" charset="0"/>
              </a:rPr>
              <a:t>Traditional perspective</a:t>
            </a:r>
          </a:p>
          <a:p>
            <a:r>
              <a:rPr lang="en-US" sz="2800" b="1" i="1" dirty="0" smtClean="0">
                <a:latin typeface="Times New Roman" pitchFamily="18" charset="0"/>
                <a:cs typeface="Times New Roman" pitchFamily="18" charset="0"/>
              </a:rPr>
              <a:t>Modern perspective</a:t>
            </a:r>
            <a:endParaRPr lang="en-US" sz="2800" i="1"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perspective</a:t>
            </a:r>
            <a:endParaRPr lang="en-US" dirty="0"/>
          </a:p>
        </p:txBody>
      </p:sp>
      <p:sp>
        <p:nvSpPr>
          <p:cNvPr id="3" name="Content Placeholder 2"/>
          <p:cNvSpPr>
            <a:spLocks noGrp="1"/>
          </p:cNvSpPr>
          <p:nvPr>
            <p:ph sz="quarter" idx="1"/>
          </p:nvPr>
        </p:nvSpPr>
        <p:spPr>
          <a:xfrm>
            <a:off x="457200" y="1828800"/>
            <a:ext cx="7772400" cy="4645152"/>
          </a:xfrm>
        </p:spPr>
        <p:txBody>
          <a:bodyPr>
            <a:normAutofit/>
          </a:bodyPr>
          <a:lstStyle/>
          <a:p>
            <a:pPr algn="just">
              <a:buNone/>
            </a:pPr>
            <a:r>
              <a:rPr lang="en-US" sz="2800" dirty="0" smtClean="0">
                <a:latin typeface="Times New Roman" pitchFamily="18" charset="0"/>
                <a:cs typeface="Times New Roman" pitchFamily="18" charset="0"/>
              </a:rPr>
              <a:t>		Traditionally, development was understood as </a:t>
            </a:r>
            <a:r>
              <a:rPr lang="en-US" sz="2800" b="1" dirty="0" smtClean="0">
                <a:latin typeface="Times New Roman" pitchFamily="18" charset="0"/>
                <a:cs typeface="Times New Roman" pitchFamily="18" charset="0"/>
              </a:rPr>
              <a:t>an increase in per capita income, national income, economic welfare and positive change in economic structure</a:t>
            </a:r>
            <a:r>
              <a:rPr lang="en-US" sz="2800" dirty="0" smtClean="0">
                <a:latin typeface="Times New Roman" pitchFamily="18" charset="0"/>
                <a:cs typeface="Times New Roman" pitchFamily="18" charset="0"/>
              </a:rPr>
              <a:t>. All the definitions based on such criteria as per capita income, national income, economic welfare and economic structure fall under the traditional view of economic development.</a:t>
            </a:r>
          </a:p>
          <a:p>
            <a:pPr algn="just"/>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077200" cy="5940552"/>
          </a:xfrm>
        </p:spPr>
        <p:txBody>
          <a:bodyPr>
            <a:noAutofit/>
          </a:bodyPr>
          <a:lstStyle/>
          <a:p>
            <a:pPr algn="just">
              <a:buNone/>
            </a:pPr>
            <a:r>
              <a:rPr lang="en-US" sz="2800" dirty="0" smtClean="0">
                <a:latin typeface="Times New Roman" pitchFamily="18" charset="0"/>
                <a:cs typeface="Times New Roman" pitchFamily="18" charset="0"/>
              </a:rPr>
              <a:t>	Until 1960s, the concept of economic development considering per capita income and national income as parameters of economic development was popular. </a:t>
            </a:r>
            <a:r>
              <a:rPr lang="en-US" sz="2800" b="1" dirty="0" smtClean="0">
                <a:latin typeface="Times New Roman" pitchFamily="18" charset="0"/>
                <a:cs typeface="Times New Roman" pitchFamily="18" charset="0"/>
              </a:rPr>
              <a:t>But, after 1960s, some economists such called into question such a narrow concept of economic development. </a:t>
            </a:r>
            <a:r>
              <a:rPr lang="en-US" sz="2800" dirty="0" smtClean="0">
                <a:latin typeface="Times New Roman" pitchFamily="18" charset="0"/>
                <a:cs typeface="Times New Roman" pitchFamily="18" charset="0"/>
              </a:rPr>
              <a:t>They argued that such a concept glosses over (ignores) </a:t>
            </a:r>
            <a:r>
              <a:rPr lang="en-US" sz="2800" b="1" dirty="0" smtClean="0">
                <a:latin typeface="Times New Roman" pitchFamily="18" charset="0"/>
                <a:cs typeface="Times New Roman" pitchFamily="18" charset="0"/>
              </a:rPr>
              <a:t>distribution of means and resources</a:t>
            </a:r>
            <a:r>
              <a:rPr lang="en-US" sz="2800" dirty="0" smtClean="0">
                <a:latin typeface="Times New Roman" pitchFamily="18" charset="0"/>
                <a:cs typeface="Times New Roman" pitchFamily="18" charset="0"/>
              </a:rPr>
              <a:t>. According to them, it is not appropriate to consider an increase in per capita income and national income as economic </a:t>
            </a:r>
            <a:r>
              <a:rPr lang="en-US" sz="2800" b="1" dirty="0" smtClean="0">
                <a:latin typeface="Times New Roman" pitchFamily="18" charset="0"/>
                <a:cs typeface="Times New Roman" pitchFamily="18" charset="0"/>
              </a:rPr>
              <a:t>development if such social problems as poverty, inequality and unemployment exist in the country.</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Modern perspective</a:t>
            </a:r>
            <a:endParaRPr lang="en-US" b="1" dirty="0"/>
          </a:p>
        </p:txBody>
      </p:sp>
      <p:sp>
        <p:nvSpPr>
          <p:cNvPr id="3" name="Content Placeholder 2"/>
          <p:cNvSpPr>
            <a:spLocks noGrp="1"/>
          </p:cNvSpPr>
          <p:nvPr>
            <p:ph sz="quarter" idx="1"/>
          </p:nvPr>
        </p:nvSpPr>
        <p:spPr>
          <a:xfrm>
            <a:off x="457200" y="1600200"/>
            <a:ext cx="7924800" cy="4873752"/>
          </a:xfrm>
        </p:spPr>
        <p:txBody>
          <a:bodyPr>
            <a:normAutofit/>
          </a:bodyPr>
          <a:lstStyle/>
          <a:p>
            <a:pPr algn="just">
              <a:buNone/>
            </a:pPr>
            <a:r>
              <a:rPr lang="en-US" sz="2800" dirty="0" smtClean="0">
                <a:latin typeface="Times New Roman" pitchFamily="18" charset="0"/>
                <a:cs typeface="Times New Roman" pitchFamily="18" charset="0"/>
              </a:rPr>
              <a:t>	According to modern view of development or economic development, development is </a:t>
            </a:r>
            <a:r>
              <a:rPr lang="en-US" sz="2800" b="1" i="1" dirty="0" smtClean="0">
                <a:latin typeface="Times New Roman" pitchFamily="18" charset="0"/>
                <a:cs typeface="Times New Roman" pitchFamily="18" charset="0"/>
              </a:rPr>
              <a:t>an improvement in quality of life of people</a:t>
            </a:r>
            <a:r>
              <a:rPr lang="en-US"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Todaro</a:t>
            </a:r>
            <a:r>
              <a:rPr lang="en-US" sz="2800" dirty="0" smtClean="0">
                <a:latin typeface="Times New Roman" pitchFamily="18" charset="0"/>
                <a:cs typeface="Times New Roman" pitchFamily="18" charset="0"/>
              </a:rPr>
              <a:t> defines development as the gamut (set) of changes such as acceleration of economic growth, reduction of inequality, eradication of poverty, etc. that leads </a:t>
            </a:r>
            <a:r>
              <a:rPr lang="en-US" sz="2800" b="1" i="1" dirty="0" smtClean="0">
                <a:latin typeface="Times New Roman" pitchFamily="18" charset="0"/>
                <a:cs typeface="Times New Roman" pitchFamily="18" charset="0"/>
              </a:rPr>
              <a:t>to the transformation of unsatisfactory condition of life into materially and spiritually better condition of life.</a:t>
            </a:r>
            <a:endParaRPr lang="en-US" sz="2800"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924800" cy="5257800"/>
          </a:xfrm>
        </p:spPr>
        <p:txBody>
          <a:bodyPr>
            <a:normAutofit/>
          </a:bodyPr>
          <a:lstStyle/>
          <a:p>
            <a:pPr algn="just">
              <a:buNone/>
            </a:pPr>
            <a:r>
              <a:rPr lang="en-US" sz="2800" dirty="0" smtClean="0">
                <a:latin typeface="Times New Roman" pitchFamily="18" charset="0"/>
                <a:cs typeface="Times New Roman" pitchFamily="18" charset="0"/>
              </a:rPr>
              <a:t>	Anyhow, generally the literal meaning of development is “an increase or improvement from lesser level or position to a higher level or position”.</a:t>
            </a:r>
          </a:p>
          <a:p>
            <a:pPr algn="just">
              <a:buNone/>
            </a:pPr>
            <a:r>
              <a:rPr lang="en-US" sz="2800" dirty="0" smtClean="0">
                <a:latin typeface="Times New Roman" pitchFamily="18" charset="0"/>
                <a:cs typeface="Times New Roman" pitchFamily="18" charset="0"/>
              </a:rPr>
              <a:t>	The term development contains diverse and varied elements. There is no single definition of development. Different definitions of development given by different scientists are:</a:t>
            </a:r>
          </a:p>
          <a:p>
            <a:pPr algn="just">
              <a:buNone/>
            </a:pPr>
            <a:r>
              <a:rPr lang="en-US" sz="2800" dirty="0" smtClean="0">
                <a:latin typeface="Times New Roman" pitchFamily="18" charset="0"/>
                <a:cs typeface="Times New Roman" pitchFamily="18" charset="0"/>
              </a:rPr>
              <a:t>	According to </a:t>
            </a:r>
            <a:r>
              <a:rPr lang="en-US" sz="2800" dirty="0" err="1" smtClean="0">
                <a:latin typeface="Times New Roman" pitchFamily="18" charset="0"/>
                <a:cs typeface="Times New Roman" pitchFamily="18" charset="0"/>
              </a:rPr>
              <a:t>Amartya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Sen</a:t>
            </a:r>
            <a:r>
              <a:rPr lang="en-US" sz="2800" dirty="0" smtClean="0">
                <a:latin typeface="Times New Roman" pitchFamily="18" charset="0"/>
                <a:cs typeface="Times New Roman" pitchFamily="18" charset="0"/>
              </a:rPr>
              <a:t> ,1995</a:t>
            </a:r>
          </a:p>
          <a:p>
            <a:pPr algn="just">
              <a:buNone/>
            </a:pPr>
            <a:r>
              <a:rPr lang="en-US" sz="28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Social Development is equality of social opportunities”.</a:t>
            </a:r>
          </a:p>
          <a:p>
            <a:pPr algn="just">
              <a:buNone/>
            </a:pPr>
            <a:r>
              <a:rPr lang="en-US" sz="2800"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77200" cy="5943600"/>
          </a:xfrm>
        </p:spPr>
        <p:txBody>
          <a:bodyPr>
            <a:normAutofit/>
          </a:bodyPr>
          <a:lstStyle/>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Fried </a:t>
            </a:r>
            <a:r>
              <a:rPr lang="en-US" sz="2800" i="1" dirty="0" err="1" smtClean="0">
                <a:latin typeface="Times New Roman" pitchFamily="18" charset="0"/>
                <a:cs typeface="Times New Roman" pitchFamily="18" charset="0"/>
              </a:rPr>
              <a:t>mann</a:t>
            </a:r>
            <a:r>
              <a:rPr lang="en-US" sz="2800" i="1" dirty="0" smtClean="0">
                <a:latin typeface="Times New Roman" pitchFamily="18" charset="0"/>
                <a:cs typeface="Times New Roman" pitchFamily="18" charset="0"/>
              </a:rPr>
              <a:t> defines development:</a:t>
            </a:r>
          </a:p>
          <a:p>
            <a:pPr algn="just">
              <a:buNone/>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As an innovative process leading to the structural transformation of social system”.</a:t>
            </a:r>
          </a:p>
          <a:p>
            <a:pPr algn="just">
              <a:buNone/>
            </a:pPr>
            <a:r>
              <a:rPr lang="en-US" dirty="0" smtClean="0"/>
              <a:t>	</a:t>
            </a:r>
            <a:r>
              <a:rPr lang="en-US" i="1" dirty="0" smtClean="0"/>
              <a:t>According to </a:t>
            </a:r>
            <a:r>
              <a:rPr lang="en-US" i="1" dirty="0" err="1" smtClean="0"/>
              <a:t>W.Elkan</a:t>
            </a:r>
            <a:r>
              <a:rPr lang="en-US" dirty="0" smtClean="0"/>
              <a:t>: </a:t>
            </a:r>
          </a:p>
          <a:p>
            <a:pPr algn="just">
              <a:buNone/>
            </a:pPr>
            <a:r>
              <a:rPr lang="en-US" dirty="0" smtClean="0"/>
              <a:t>	“A process which makes people, in general, better off by increasing their command over goods and services and by increasing the choices open to them”.</a:t>
            </a:r>
          </a:p>
          <a:p>
            <a:pPr algn="just">
              <a:buNone/>
            </a:pPr>
            <a:r>
              <a:rPr lang="en-US" dirty="0" smtClean="0"/>
              <a:t>	</a:t>
            </a:r>
            <a:r>
              <a:rPr lang="en-US" i="1" dirty="0" smtClean="0"/>
              <a:t>Biddle and </a:t>
            </a:r>
            <a:r>
              <a:rPr lang="en-US" i="1" dirty="0" err="1" smtClean="0"/>
              <a:t>Giddle</a:t>
            </a:r>
            <a:r>
              <a:rPr lang="en-US" i="1" dirty="0" smtClean="0"/>
              <a:t> defines</a:t>
            </a:r>
            <a:r>
              <a:rPr lang="en-US" dirty="0" smtClean="0"/>
              <a:t>:</a:t>
            </a:r>
          </a:p>
          <a:p>
            <a:pPr algn="just">
              <a:buNone/>
            </a:pPr>
            <a:r>
              <a:rPr lang="en-US" dirty="0" smtClean="0"/>
              <a:t>	“Development is a socio-economic process by which human beings can become more competent to live with and gain some control over the confronting socio-economic problems and get a way of progress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err="1" smtClean="0"/>
              <a:t>refrences</a:t>
            </a:r>
            <a:endParaRPr lang="en-US" b="1" dirty="0"/>
          </a:p>
        </p:txBody>
      </p:sp>
      <p:sp>
        <p:nvSpPr>
          <p:cNvPr id="3" name="Content Placeholder 2"/>
          <p:cNvSpPr>
            <a:spLocks noGrp="1"/>
          </p:cNvSpPr>
          <p:nvPr>
            <p:ph sz="quarter" idx="1"/>
          </p:nvPr>
        </p:nvSpPr>
        <p:spPr>
          <a:xfrm>
            <a:off x="457200" y="1981200"/>
            <a:ext cx="7467600" cy="4492752"/>
          </a:xfrm>
        </p:spPr>
        <p:txBody>
          <a:bodyPr/>
          <a:lstStyle/>
          <a:p>
            <a:r>
              <a:rPr lang="en-US" dirty="0" smtClean="0">
                <a:hlinkClick r:id="rId2"/>
              </a:rPr>
              <a:t>https://www.sid-israel.org/en/Development-Issues/What-is-Development</a:t>
            </a:r>
            <a:endParaRPr lang="en-US" dirty="0" smtClean="0"/>
          </a:p>
          <a:p>
            <a:r>
              <a:rPr lang="en-US" dirty="0" smtClean="0">
                <a:hlinkClick r:id="rId3"/>
              </a:rPr>
              <a:t>http://chhiwatpang.blogspot.com/2013/07/meaning-and-definition-of-development.html</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166</TotalTime>
  <Words>16</Words>
  <Application>Microsoft Office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Century Schoolbook</vt:lpstr>
      <vt:lpstr>Times New Roman</vt:lpstr>
      <vt:lpstr>Wingdings</vt:lpstr>
      <vt:lpstr>Wingdings 2</vt:lpstr>
      <vt:lpstr>Oriel</vt:lpstr>
      <vt:lpstr>Concept and definition of Development</vt:lpstr>
      <vt:lpstr>PowerPoint Presentation</vt:lpstr>
      <vt:lpstr>Traditional perspective</vt:lpstr>
      <vt:lpstr>PowerPoint Presentation</vt:lpstr>
      <vt:lpstr>Modern perspective</vt:lpstr>
      <vt:lpstr>PowerPoint Presentation</vt:lpstr>
      <vt:lpstr>PowerPoint Presentation</vt:lpstr>
      <vt:lpstr>refrences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Abdul Rehman</cp:lastModifiedBy>
  <cp:revision>33</cp:revision>
  <dcterms:created xsi:type="dcterms:W3CDTF">2020-04-27T10:54:45Z</dcterms:created>
  <dcterms:modified xsi:type="dcterms:W3CDTF">2020-05-10T11:50:40Z</dcterms:modified>
</cp:coreProperties>
</file>